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6" r:id="rId4"/>
    <p:sldId id="258" r:id="rId5"/>
  </p:sldIdLst>
  <p:sldSz cx="11430000" cy="5994400"/>
  <p:notesSz cx="6858000" cy="9144000"/>
  <p:embeddedFontLst>
    <p:embeddedFont>
      <p:font typeface="Arno Pro Smbd Caption" panose="02020702040506020403" pitchFamily="18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nter Bold" panose="020B0604020202020204" charset="0"/>
      <p:regular r:id="rId13"/>
    </p:embeddedFont>
    <p:embeddedFont>
      <p:font typeface="Pragmatica Extende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0" d="100"/>
          <a:sy n="90" d="100"/>
        </p:scale>
        <p:origin x="514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D5DB-D04D-4DA9-9C3D-6843A5ED82A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C0B3F-0CD2-4468-ABE5-1D99BF386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2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0B3F-0CD2-4468-ABE5-1D99BF386B5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8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141181" y="3743883"/>
            <a:ext cx="2364038" cy="236403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DE69">
              <a:alpha val="33725"/>
            </a:srgb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0" name="TextBox 10"/>
          <p:cNvSpPr txBox="1"/>
          <p:nvPr/>
        </p:nvSpPr>
        <p:spPr>
          <a:xfrm>
            <a:off x="5870295" y="1864652"/>
            <a:ext cx="5102506" cy="1185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Implementation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10905" y="1164550"/>
            <a:ext cx="4512295" cy="34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sz="3400" b="1" dirty="0">
                <a:latin typeface="Arno Pro Smbd Caption" panose="02020702040506020403" pitchFamily="18" charset="0"/>
              </a:rPr>
              <a:t>Mercy’s Sweet N’ Fresh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041A636-7C32-4D53-A2B6-3067C0CD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3" y="787400"/>
            <a:ext cx="46766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1C4E6D51-8FEE-441B-94C5-5410A35FE897}"/>
              </a:ext>
            </a:extLst>
          </p:cNvPr>
          <p:cNvGrpSpPr/>
          <p:nvPr/>
        </p:nvGrpSpPr>
        <p:grpSpPr>
          <a:xfrm>
            <a:off x="9677400" y="-649818"/>
            <a:ext cx="2364038" cy="2364038"/>
            <a:chOff x="0" y="0"/>
            <a:chExt cx="812800" cy="8128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FE7EBD-A231-4DCB-9103-62F2829B55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69">
                <a:alpha val="33725"/>
              </a:srgbClr>
            </a:solidFill>
          </p:spPr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587AF9FC-CE56-4BA6-9A24-2D9AE304DF6D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4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266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141181" y="3743883"/>
            <a:ext cx="2364038" cy="236403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DE69">
              <a:alpha val="33725"/>
            </a:srgb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0" name="TextBox 10"/>
          <p:cNvSpPr txBox="1"/>
          <p:nvPr/>
        </p:nvSpPr>
        <p:spPr>
          <a:xfrm>
            <a:off x="5212227" y="914288"/>
            <a:ext cx="5102506" cy="569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12227" y="563420"/>
            <a:ext cx="4512295" cy="34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sz="3400" b="1" dirty="0">
                <a:latin typeface="Arno Pro Smbd Caption" panose="02020702040506020403" pitchFamily="18" charset="0"/>
              </a:rPr>
              <a:t>Mercy’s Sweet N’ Fresh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041A636-7C32-4D53-A2B6-3067C0CD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2600"/>
            <a:ext cx="4191000" cy="53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1C4E6D51-8FEE-441B-94C5-5410A35FE897}"/>
              </a:ext>
            </a:extLst>
          </p:cNvPr>
          <p:cNvGrpSpPr/>
          <p:nvPr/>
        </p:nvGrpSpPr>
        <p:grpSpPr>
          <a:xfrm>
            <a:off x="9677400" y="-649818"/>
            <a:ext cx="2364038" cy="2364038"/>
            <a:chOff x="0" y="0"/>
            <a:chExt cx="812800" cy="8128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FE7EBD-A231-4DCB-9103-62F2829B55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69">
                <a:alpha val="33725"/>
              </a:srgbClr>
            </a:solidFill>
          </p:spPr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587AF9FC-CE56-4BA6-9A24-2D9AE304DF6D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49"/>
                </a:lnSpc>
              </a:pPr>
              <a:endParaRPr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3400C3FC-AE9E-4B86-BE55-A2A612BA41B5}"/>
              </a:ext>
            </a:extLst>
          </p:cNvPr>
          <p:cNvSpPr txBox="1"/>
          <p:nvPr/>
        </p:nvSpPr>
        <p:spPr>
          <a:xfrm>
            <a:off x="5212227" y="1504034"/>
            <a:ext cx="5102506" cy="4356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Mercy’s Sweet N’ Fresh is a homemade pre-order baked product. We offer four types: chocolate cake, Banana Muffins, Puto Cheese, and Kutchinta. Products are naturally made from flour, sugar, milk, eggs, and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ingredients with no added preservatives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product was usually served as a snack with coffee to every Filipino back home in the Philippines. It is a pre-order service here in Terrace, so customers can place their order a couple of days ahead of time they need. We deliver customer’s orders at their convenient place. </a:t>
            </a:r>
          </a:p>
        </p:txBody>
      </p:sp>
    </p:spTree>
    <p:extLst>
      <p:ext uri="{BB962C8B-B14F-4D97-AF65-F5344CB8AC3E}">
        <p14:creationId xmlns:p14="http://schemas.microsoft.com/office/powerpoint/2010/main" val="15750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733800" y="1126580"/>
            <a:ext cx="6781801" cy="3027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Bakers can bake several kinds of baked and steamed products, such as chocolate cake, banana muffins, puto cheese, and kutchinta</a:t>
            </a: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measure and mix ingredients properly</a:t>
            </a: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could provide good product results and satisfy</a:t>
            </a: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customers.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taking </a:t>
            </a: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customers' orders, supplying them at the right time, and delivering without</a:t>
            </a: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delay.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33800" y="431799"/>
            <a:ext cx="6243002" cy="1118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Description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</a:t>
            </a:r>
          </a:p>
          <a:p>
            <a:pPr>
              <a:lnSpc>
                <a:spcPts val="2192"/>
              </a:lnSpc>
              <a:spcBef>
                <a:spcPct val="0"/>
              </a:spcBef>
            </a:pPr>
            <a:endParaRPr lang="en-US" sz="2149" dirty="0">
              <a:solidFill>
                <a:srgbClr val="12100E"/>
              </a:solidFill>
              <a:latin typeface="Inter Bold"/>
            </a:endParaRPr>
          </a:p>
          <a:p>
            <a:pPr>
              <a:lnSpc>
                <a:spcPts val="2192"/>
              </a:lnSpc>
              <a:spcBef>
                <a:spcPct val="0"/>
              </a:spcBef>
            </a:pPr>
            <a:endParaRPr lang="en-US" sz="2149" dirty="0">
              <a:solidFill>
                <a:srgbClr val="12100E"/>
              </a:solidFill>
              <a:latin typeface="Inter Bold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041A636-7C32-4D53-A2B6-3067C0CD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7400"/>
            <a:ext cx="32003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0E9CCA8-6D6F-49AF-B846-EBFB65329F76}"/>
              </a:ext>
            </a:extLst>
          </p:cNvPr>
          <p:cNvSpPr txBox="1"/>
          <p:nvPr/>
        </p:nvSpPr>
        <p:spPr>
          <a:xfrm>
            <a:off x="3733800" y="3307946"/>
            <a:ext cx="624300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 Strategy</a:t>
            </a:r>
          </a:p>
          <a:p>
            <a:pPr>
              <a:lnSpc>
                <a:spcPts val="2192"/>
              </a:lnSpc>
              <a:spcBef>
                <a:spcPct val="0"/>
              </a:spcBef>
            </a:pPr>
            <a:endParaRPr lang="en-US" sz="2149" dirty="0">
              <a:solidFill>
                <a:srgbClr val="12100E"/>
              </a:solidFill>
              <a:latin typeface="Inter Bold"/>
            </a:endParaRPr>
          </a:p>
          <a:p>
            <a:pPr>
              <a:lnSpc>
                <a:spcPts val="2192"/>
              </a:lnSpc>
              <a:spcBef>
                <a:spcPct val="0"/>
              </a:spcBef>
            </a:pPr>
            <a:endParaRPr lang="en-US" sz="2149" dirty="0">
              <a:solidFill>
                <a:srgbClr val="12100E"/>
              </a:solidFill>
              <a:latin typeface="Inter Bold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20A74EA-F714-4F43-8D6C-1828E959132D}"/>
              </a:ext>
            </a:extLst>
          </p:cNvPr>
          <p:cNvSpPr txBox="1"/>
          <p:nvPr/>
        </p:nvSpPr>
        <p:spPr>
          <a:xfrm>
            <a:off x="3751162" y="3622968"/>
            <a:ext cx="6781801" cy="1642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Mercy’s Sweet N’ Fresh recruitment method </a:t>
            </a: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social media posting and being referred by a friend. A person interested in baking is also welcome to apply and get hired at a minimum wage rate</a:t>
            </a: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2100E"/>
              </a:solidFill>
              <a:latin typeface="Pragmatica Extende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101571" y="4919449"/>
            <a:ext cx="2364038" cy="236403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69">
                <a:alpha val="3372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4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228303" y="934117"/>
            <a:ext cx="6783397" cy="1658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Baker shall receive an hourly </a:t>
            </a: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in cash, with no tax deduction since we are a home-based business. He/she can be incentivized for a minimum of 10 orders. He/she will have free meals while on duty since we are doing our job at home.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45236" y="651550"/>
            <a:ext cx="4386571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9334" y="4566531"/>
            <a:ext cx="1338376" cy="16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"/>
              </a:lnSpc>
              <a:spcBef>
                <a:spcPct val="0"/>
              </a:spcBef>
            </a:pPr>
            <a:r>
              <a:rPr lang="en-US" sz="996" spc="199" dirty="0">
                <a:solidFill>
                  <a:srgbClr val="F4F4F5"/>
                </a:solidFill>
                <a:latin typeface="Inter Bold"/>
              </a:rPr>
              <a:t>APPLY NOW!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041A636-7C32-4D53-A2B6-3067C0CD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7" y="651550"/>
            <a:ext cx="3408633" cy="39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430ED041-8AE0-4A86-AF3F-B0BA89E21CB4}"/>
              </a:ext>
            </a:extLst>
          </p:cNvPr>
          <p:cNvGrpSpPr/>
          <p:nvPr/>
        </p:nvGrpSpPr>
        <p:grpSpPr>
          <a:xfrm>
            <a:off x="10067704" y="-1083355"/>
            <a:ext cx="2364038" cy="2364038"/>
            <a:chOff x="0" y="0"/>
            <a:chExt cx="812800" cy="8128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62DD509-51A5-48AF-8686-4163C85850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69">
                <a:alpha val="33725"/>
              </a:srgbClr>
            </a:solidFill>
          </p:spPr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C3F6444E-C26A-4560-A347-9674927123A7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49"/>
                </a:lnSpc>
              </a:pPr>
              <a:endParaRPr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71B9D8AE-F761-459B-8BBD-CE1FB21F90F2}"/>
              </a:ext>
            </a:extLst>
          </p:cNvPr>
          <p:cNvSpPr txBox="1"/>
          <p:nvPr/>
        </p:nvSpPr>
        <p:spPr>
          <a:xfrm>
            <a:off x="4220157" y="1965112"/>
            <a:ext cx="4386571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3387FE96-29D8-47C9-A797-51774AE36CED}"/>
              </a:ext>
            </a:extLst>
          </p:cNvPr>
          <p:cNvSpPr txBox="1"/>
          <p:nvPr/>
        </p:nvSpPr>
        <p:spPr>
          <a:xfrm>
            <a:off x="4220157" y="2176269"/>
            <a:ext cx="6783397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will start on the first day after the employee is hired to become Mercy’s baker. It is a learning process and measures the ingredients because baking is so sensitive that it needs more attention when doing it.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34ACA680-16C0-4349-8307-D763894323E2}"/>
              </a:ext>
            </a:extLst>
          </p:cNvPr>
          <p:cNvSpPr txBox="1"/>
          <p:nvPr/>
        </p:nvSpPr>
        <p:spPr>
          <a:xfrm>
            <a:off x="4245236" y="3192650"/>
            <a:ext cx="4386571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2"/>
              </a:lnSpc>
              <a:spcBef>
                <a:spcPct val="0"/>
              </a:spcBef>
            </a:pPr>
            <a:r>
              <a:rPr lang="en-US" b="1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E175C16E-BDE2-441D-A9A7-B6D40D15708F}"/>
              </a:ext>
            </a:extLst>
          </p:cNvPr>
          <p:cNvSpPr txBox="1"/>
          <p:nvPr/>
        </p:nvSpPr>
        <p:spPr>
          <a:xfrm>
            <a:off x="4212011" y="3401881"/>
            <a:ext cx="6783397" cy="327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how to bake, create new recipes to offer, deliver the finished product to customers, and be open-minded.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communicate with other people well and be able to promote the products to get additional customers and generate sales.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121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heart of a baking lover because a person who loves baking is easily trained and can easily understand the process to avoid any mistakes that can cause the order to be delayed.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121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1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403</Words>
  <Application>Microsoft Office PowerPoint</Application>
  <PresentationFormat>Custom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Wingdings</vt:lpstr>
      <vt:lpstr>Arno Pro Smbd Caption</vt:lpstr>
      <vt:lpstr>Arial</vt:lpstr>
      <vt:lpstr>Times New Roman</vt:lpstr>
      <vt:lpstr>Calibri</vt:lpstr>
      <vt:lpstr>Inter Bold</vt:lpstr>
      <vt:lpstr>Pragmatica Extended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Yellow Minimalist Human Resources Course Facebook Post</dc:title>
  <dc:creator>Administrator</dc:creator>
  <cp:lastModifiedBy>Windows User</cp:lastModifiedBy>
  <cp:revision>27</cp:revision>
  <dcterms:created xsi:type="dcterms:W3CDTF">2006-08-16T00:00:00Z</dcterms:created>
  <dcterms:modified xsi:type="dcterms:W3CDTF">2024-04-02T07:10:51Z</dcterms:modified>
  <dc:identifier>DAGApTbo5GA</dc:identifier>
</cp:coreProperties>
</file>