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7556500" cy="106934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ooper Std Black" panose="0208090304030B020404" pitchFamily="18" charset="0"/>
      <p:bold r:id="rId8"/>
      <p:boldItalic r:id="rId9"/>
    </p:embeddedFont>
    <p:embeddedFont>
      <p:font typeface="Open Sans" panose="020B0606030504020204" pitchFamily="34" charset="0"/>
      <p:regular r:id="rId10"/>
      <p:bold r:id="rId11"/>
      <p:italic r:id="rId12"/>
      <p:boldItalic r:id="rId13"/>
    </p:embeddedFont>
    <p:embeddedFont>
      <p:font typeface="Open Sans Bold" panose="020B0806030504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2946" autoAdjust="0"/>
  </p:normalViewPr>
  <p:slideViewPr>
    <p:cSldViewPr>
      <p:cViewPr>
        <p:scale>
          <a:sx n="60" d="100"/>
          <a:sy n="60" d="100"/>
        </p:scale>
        <p:origin x="2323" y="-29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4FD5F-DF08-41C9-BEA6-3FFBAF33FB0D}" type="datetimeFigureOut">
              <a:rPr lang="en-CA" smtClean="0"/>
              <a:t>2024-04-04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41828E-5A50-4D87-B49F-AB2F717C047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6414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1828E-5A50-4D87-B49F-AB2F717C0475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7177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75118" y="2622453"/>
            <a:ext cx="6774212" cy="1591123"/>
            <a:chOff x="0" y="0"/>
            <a:chExt cx="2165621" cy="5836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65621" cy="583612"/>
            </a:xfrm>
            <a:custGeom>
              <a:avLst/>
              <a:gdLst/>
              <a:ahLst/>
              <a:cxnLst/>
              <a:rect l="l" t="t" r="r" b="b"/>
              <a:pathLst>
                <a:path w="2165621" h="583612">
                  <a:moveTo>
                    <a:pt x="33362" y="0"/>
                  </a:moveTo>
                  <a:lnTo>
                    <a:pt x="2132259" y="0"/>
                  </a:lnTo>
                  <a:cubicBezTo>
                    <a:pt x="2150685" y="0"/>
                    <a:pt x="2165621" y="14937"/>
                    <a:pt x="2165621" y="33362"/>
                  </a:cubicBezTo>
                  <a:lnTo>
                    <a:pt x="2165621" y="550250"/>
                  </a:lnTo>
                  <a:cubicBezTo>
                    <a:pt x="2165621" y="568675"/>
                    <a:pt x="2150685" y="583612"/>
                    <a:pt x="2132259" y="583612"/>
                  </a:cubicBezTo>
                  <a:lnTo>
                    <a:pt x="33362" y="583612"/>
                  </a:lnTo>
                  <a:cubicBezTo>
                    <a:pt x="14937" y="583612"/>
                    <a:pt x="0" y="568675"/>
                    <a:pt x="0" y="550250"/>
                  </a:cubicBezTo>
                  <a:lnTo>
                    <a:pt x="0" y="33362"/>
                  </a:lnTo>
                  <a:cubicBezTo>
                    <a:pt x="0" y="14937"/>
                    <a:pt x="14937" y="0"/>
                    <a:pt x="33362" y="0"/>
                  </a:cubicBezTo>
                  <a:close/>
                </a:path>
              </a:pathLst>
            </a:custGeom>
            <a:solidFill>
              <a:srgbClr val="1B61A1"/>
            </a:solidFill>
            <a:ln w="4762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165621" cy="640762"/>
            </a:xfrm>
            <a:prstGeom prst="rect">
              <a:avLst/>
            </a:prstGeom>
          </p:spPr>
          <p:txBody>
            <a:bodyPr lIns="39016" tIns="39016" rIns="39016" bIns="39016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46069" y="2725965"/>
            <a:ext cx="614117" cy="771351"/>
            <a:chOff x="0" y="0"/>
            <a:chExt cx="286556" cy="35992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86556" cy="359924"/>
            </a:xfrm>
            <a:custGeom>
              <a:avLst/>
              <a:gdLst/>
              <a:ahLst/>
              <a:cxnLst/>
              <a:rect l="l" t="t" r="r" b="b"/>
              <a:pathLst>
                <a:path w="286556" h="359924">
                  <a:moveTo>
                    <a:pt x="143278" y="0"/>
                  </a:moveTo>
                  <a:lnTo>
                    <a:pt x="143278" y="0"/>
                  </a:lnTo>
                  <a:cubicBezTo>
                    <a:pt x="222408" y="0"/>
                    <a:pt x="286556" y="64148"/>
                    <a:pt x="286556" y="143278"/>
                  </a:cubicBezTo>
                  <a:lnTo>
                    <a:pt x="286556" y="216645"/>
                  </a:lnTo>
                  <a:cubicBezTo>
                    <a:pt x="286556" y="295776"/>
                    <a:pt x="222408" y="359924"/>
                    <a:pt x="143278" y="359924"/>
                  </a:cubicBezTo>
                  <a:lnTo>
                    <a:pt x="143278" y="359924"/>
                  </a:lnTo>
                  <a:cubicBezTo>
                    <a:pt x="64148" y="359924"/>
                    <a:pt x="0" y="295776"/>
                    <a:pt x="0" y="216645"/>
                  </a:cubicBezTo>
                  <a:lnTo>
                    <a:pt x="0" y="143278"/>
                  </a:lnTo>
                  <a:cubicBezTo>
                    <a:pt x="0" y="64148"/>
                    <a:pt x="64148" y="0"/>
                    <a:pt x="14327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86556" cy="417074"/>
            </a:xfrm>
            <a:prstGeom prst="rect">
              <a:avLst/>
            </a:prstGeom>
          </p:spPr>
          <p:txBody>
            <a:bodyPr lIns="39016" tIns="39016" rIns="39016" bIns="39016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656387" y="2988236"/>
            <a:ext cx="5650565" cy="12751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FFFFFF"/>
                </a:solidFill>
                <a:latin typeface="Open Sans"/>
              </a:rPr>
              <a:t>To provide the customer’s satisfaction and a good quality of products and convenience.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FFFFFF"/>
                </a:solidFill>
                <a:latin typeface="Open Sans"/>
              </a:rPr>
              <a:t>To expand the business from home-based to physical stores in the market after three years.</a:t>
            </a:r>
          </a:p>
          <a:p>
            <a:pPr>
              <a:lnSpc>
                <a:spcPts val="1337"/>
              </a:lnSpc>
            </a:pPr>
            <a:r>
              <a:rPr lang="en-US" sz="1273" dirty="0">
                <a:solidFill>
                  <a:srgbClr val="FFFFFF"/>
                </a:solidFill>
                <a:latin typeface="Open Sans"/>
              </a:rPr>
              <a:t>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933371" y="2668798"/>
            <a:ext cx="1575194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84"/>
              </a:lnSpc>
            </a:pPr>
            <a:r>
              <a:rPr lang="en-US" sz="2000" dirty="0">
                <a:solidFill>
                  <a:srgbClr val="FFFFFF"/>
                </a:solidFill>
                <a:latin typeface="Open Sans Bold"/>
              </a:rPr>
              <a:t>Goals</a:t>
            </a:r>
          </a:p>
          <a:p>
            <a:pPr>
              <a:lnSpc>
                <a:spcPts val="2284"/>
              </a:lnSpc>
            </a:pPr>
            <a:endParaRPr lang="en-US" sz="2175" dirty="0">
              <a:solidFill>
                <a:srgbClr val="FFFFFF"/>
              </a:solidFill>
              <a:latin typeface="Open Sans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52468" y="2992797"/>
            <a:ext cx="599253" cy="345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81"/>
              </a:lnSpc>
            </a:pPr>
            <a:r>
              <a:rPr lang="en-US" sz="2554" dirty="0">
                <a:solidFill>
                  <a:srgbClr val="1B61A1"/>
                </a:solidFill>
                <a:latin typeface="Open Sans Bold"/>
              </a:rPr>
              <a:t>01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761148" y="4170531"/>
            <a:ext cx="6774212" cy="1637051"/>
            <a:chOff x="0" y="0"/>
            <a:chExt cx="2165621" cy="58361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165621" cy="583612"/>
            </a:xfrm>
            <a:custGeom>
              <a:avLst/>
              <a:gdLst/>
              <a:ahLst/>
              <a:cxnLst/>
              <a:rect l="l" t="t" r="r" b="b"/>
              <a:pathLst>
                <a:path w="2165621" h="583612">
                  <a:moveTo>
                    <a:pt x="33362" y="0"/>
                  </a:moveTo>
                  <a:lnTo>
                    <a:pt x="2132259" y="0"/>
                  </a:lnTo>
                  <a:cubicBezTo>
                    <a:pt x="2150685" y="0"/>
                    <a:pt x="2165621" y="14937"/>
                    <a:pt x="2165621" y="33362"/>
                  </a:cubicBezTo>
                  <a:lnTo>
                    <a:pt x="2165621" y="550250"/>
                  </a:lnTo>
                  <a:cubicBezTo>
                    <a:pt x="2165621" y="568675"/>
                    <a:pt x="2150685" y="583612"/>
                    <a:pt x="2132259" y="583612"/>
                  </a:cubicBezTo>
                  <a:lnTo>
                    <a:pt x="33362" y="583612"/>
                  </a:lnTo>
                  <a:cubicBezTo>
                    <a:pt x="14937" y="583612"/>
                    <a:pt x="0" y="568675"/>
                    <a:pt x="0" y="550250"/>
                  </a:cubicBezTo>
                  <a:lnTo>
                    <a:pt x="0" y="33362"/>
                  </a:lnTo>
                  <a:cubicBezTo>
                    <a:pt x="0" y="14937"/>
                    <a:pt x="14937" y="0"/>
                    <a:pt x="33362" y="0"/>
                  </a:cubicBezTo>
                  <a:close/>
                </a:path>
              </a:pathLst>
            </a:custGeom>
            <a:solidFill>
              <a:srgbClr val="AC7727"/>
            </a:solidFill>
            <a:ln w="4762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2165621" cy="640762"/>
            </a:xfrm>
            <a:prstGeom prst="rect">
              <a:avLst/>
            </a:prstGeom>
          </p:spPr>
          <p:txBody>
            <a:bodyPr lIns="39016" tIns="39016" rIns="39016" bIns="39016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53315" y="4225930"/>
            <a:ext cx="614117" cy="771351"/>
            <a:chOff x="0" y="0"/>
            <a:chExt cx="286556" cy="35992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86556" cy="359924"/>
            </a:xfrm>
            <a:custGeom>
              <a:avLst/>
              <a:gdLst/>
              <a:ahLst/>
              <a:cxnLst/>
              <a:rect l="l" t="t" r="r" b="b"/>
              <a:pathLst>
                <a:path w="286556" h="359924">
                  <a:moveTo>
                    <a:pt x="143278" y="0"/>
                  </a:moveTo>
                  <a:lnTo>
                    <a:pt x="143278" y="0"/>
                  </a:lnTo>
                  <a:cubicBezTo>
                    <a:pt x="222408" y="0"/>
                    <a:pt x="286556" y="64148"/>
                    <a:pt x="286556" y="143278"/>
                  </a:cubicBezTo>
                  <a:lnTo>
                    <a:pt x="286556" y="216645"/>
                  </a:lnTo>
                  <a:cubicBezTo>
                    <a:pt x="286556" y="295776"/>
                    <a:pt x="222408" y="359924"/>
                    <a:pt x="143278" y="359924"/>
                  </a:cubicBezTo>
                  <a:lnTo>
                    <a:pt x="143278" y="359924"/>
                  </a:lnTo>
                  <a:cubicBezTo>
                    <a:pt x="64148" y="359924"/>
                    <a:pt x="0" y="295776"/>
                    <a:pt x="0" y="216645"/>
                  </a:cubicBezTo>
                  <a:lnTo>
                    <a:pt x="0" y="143278"/>
                  </a:lnTo>
                  <a:cubicBezTo>
                    <a:pt x="0" y="64148"/>
                    <a:pt x="64148" y="0"/>
                    <a:pt x="14327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286556" cy="417074"/>
            </a:xfrm>
            <a:prstGeom prst="rect">
              <a:avLst/>
            </a:prstGeom>
          </p:spPr>
          <p:txBody>
            <a:bodyPr lIns="39016" tIns="39016" rIns="39016" bIns="39016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614033" y="4646473"/>
            <a:ext cx="5650564" cy="5245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CA" sz="1200" dirty="0">
                <a:solidFill>
                  <a:srgbClr val="FFFFFF"/>
                </a:solidFill>
                <a:latin typeface="Open Sans"/>
              </a:rPr>
              <a:t>Collaborate with Filipino group community events</a:t>
            </a:r>
            <a:r>
              <a:rPr lang="en-US" sz="1200" dirty="0">
                <a:solidFill>
                  <a:srgbClr val="FFFFFF"/>
                </a:solidFill>
                <a:latin typeface="Open Sans"/>
              </a:rPr>
              <a:t> and implement a successful social media marketing strategy to promote the product.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855286" y="4282548"/>
            <a:ext cx="2584029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84"/>
              </a:lnSpc>
            </a:pPr>
            <a:r>
              <a:rPr lang="en-US" sz="2000" dirty="0">
                <a:solidFill>
                  <a:srgbClr val="FFFFFF"/>
                </a:solidFill>
                <a:latin typeface="Open Sans Bold"/>
              </a:rPr>
              <a:t>Objectives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74747" y="4470424"/>
            <a:ext cx="599253" cy="345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81"/>
              </a:lnSpc>
            </a:pPr>
            <a:r>
              <a:rPr lang="en-US" sz="2554" dirty="0">
                <a:solidFill>
                  <a:srgbClr val="AC7727"/>
                </a:solidFill>
                <a:latin typeface="Open Sans Bold"/>
              </a:rPr>
              <a:t>02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781918" y="5594011"/>
            <a:ext cx="6753441" cy="2003761"/>
            <a:chOff x="0" y="0"/>
            <a:chExt cx="2165621" cy="58361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165621" cy="583612"/>
            </a:xfrm>
            <a:custGeom>
              <a:avLst/>
              <a:gdLst/>
              <a:ahLst/>
              <a:cxnLst/>
              <a:rect l="l" t="t" r="r" b="b"/>
              <a:pathLst>
                <a:path w="2165621" h="583612">
                  <a:moveTo>
                    <a:pt x="33362" y="0"/>
                  </a:moveTo>
                  <a:lnTo>
                    <a:pt x="2132259" y="0"/>
                  </a:lnTo>
                  <a:cubicBezTo>
                    <a:pt x="2150685" y="0"/>
                    <a:pt x="2165621" y="14937"/>
                    <a:pt x="2165621" y="33362"/>
                  </a:cubicBezTo>
                  <a:lnTo>
                    <a:pt x="2165621" y="550250"/>
                  </a:lnTo>
                  <a:cubicBezTo>
                    <a:pt x="2165621" y="568675"/>
                    <a:pt x="2150685" y="583612"/>
                    <a:pt x="2132259" y="583612"/>
                  </a:cubicBezTo>
                  <a:lnTo>
                    <a:pt x="33362" y="583612"/>
                  </a:lnTo>
                  <a:cubicBezTo>
                    <a:pt x="14937" y="583612"/>
                    <a:pt x="0" y="568675"/>
                    <a:pt x="0" y="550250"/>
                  </a:cubicBezTo>
                  <a:lnTo>
                    <a:pt x="0" y="33362"/>
                  </a:lnTo>
                  <a:cubicBezTo>
                    <a:pt x="0" y="14937"/>
                    <a:pt x="14937" y="0"/>
                    <a:pt x="33362" y="0"/>
                  </a:cubicBezTo>
                  <a:close/>
                </a:path>
              </a:pathLst>
            </a:custGeom>
            <a:solidFill>
              <a:srgbClr val="A11B90"/>
            </a:solidFill>
            <a:ln w="4762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57150"/>
              <a:ext cx="2165621" cy="640762"/>
            </a:xfrm>
            <a:prstGeom prst="rect">
              <a:avLst/>
            </a:prstGeom>
          </p:spPr>
          <p:txBody>
            <a:bodyPr lIns="39016" tIns="39016" rIns="39016" bIns="39016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895041" y="5662096"/>
            <a:ext cx="614117" cy="771351"/>
            <a:chOff x="0" y="0"/>
            <a:chExt cx="286556" cy="359924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86556" cy="359924"/>
            </a:xfrm>
            <a:custGeom>
              <a:avLst/>
              <a:gdLst/>
              <a:ahLst/>
              <a:cxnLst/>
              <a:rect l="l" t="t" r="r" b="b"/>
              <a:pathLst>
                <a:path w="286556" h="359924">
                  <a:moveTo>
                    <a:pt x="143278" y="0"/>
                  </a:moveTo>
                  <a:lnTo>
                    <a:pt x="143278" y="0"/>
                  </a:lnTo>
                  <a:cubicBezTo>
                    <a:pt x="222408" y="0"/>
                    <a:pt x="286556" y="64148"/>
                    <a:pt x="286556" y="143278"/>
                  </a:cubicBezTo>
                  <a:lnTo>
                    <a:pt x="286556" y="216645"/>
                  </a:lnTo>
                  <a:cubicBezTo>
                    <a:pt x="286556" y="295776"/>
                    <a:pt x="222408" y="359924"/>
                    <a:pt x="143278" y="359924"/>
                  </a:cubicBezTo>
                  <a:lnTo>
                    <a:pt x="143278" y="359924"/>
                  </a:lnTo>
                  <a:cubicBezTo>
                    <a:pt x="64148" y="359924"/>
                    <a:pt x="0" y="295776"/>
                    <a:pt x="0" y="216645"/>
                  </a:cubicBezTo>
                  <a:lnTo>
                    <a:pt x="0" y="143278"/>
                  </a:lnTo>
                  <a:cubicBezTo>
                    <a:pt x="0" y="64148"/>
                    <a:pt x="64148" y="0"/>
                    <a:pt x="14327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57150"/>
              <a:ext cx="286556" cy="417074"/>
            </a:xfrm>
            <a:prstGeom prst="rect">
              <a:avLst/>
            </a:prstGeom>
          </p:spPr>
          <p:txBody>
            <a:bodyPr lIns="39016" tIns="39016" rIns="39016" bIns="39016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637324" y="5947537"/>
            <a:ext cx="5669628" cy="16085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FFFFFF"/>
                </a:solidFill>
                <a:latin typeface="Open Sans"/>
              </a:rPr>
              <a:t>March – April 2024</a:t>
            </a:r>
            <a:r>
              <a:rPr lang="en-CA" sz="1200" dirty="0">
                <a:solidFill>
                  <a:srgbClr val="FFFFFF"/>
                </a:solidFill>
                <a:latin typeface="Open Sans"/>
              </a:rPr>
              <a:t>—Planning and decision-making. Prepare all materials and utensils needed, including securing the equipment for </a:t>
            </a:r>
            <a:r>
              <a:rPr lang="en-US" sz="1200" dirty="0">
                <a:solidFill>
                  <a:srgbClr val="FFFFFF"/>
                </a:solidFill>
                <a:latin typeface="Open Sans"/>
              </a:rPr>
              <a:t>making samples to post on social media for promotion.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FFFFFF"/>
                </a:solidFill>
                <a:latin typeface="Open Sans"/>
              </a:rPr>
              <a:t>May 2024 - Start the business, invite more customers, and generate sales.</a:t>
            </a:r>
          </a:p>
          <a:p>
            <a:pPr>
              <a:lnSpc>
                <a:spcPts val="1337"/>
              </a:lnSpc>
            </a:pPr>
            <a:r>
              <a:rPr lang="en-US" sz="1100" dirty="0">
                <a:solidFill>
                  <a:srgbClr val="FFFFFF"/>
                </a:solidFill>
                <a:latin typeface="Open Sans"/>
              </a:rPr>
              <a:t> </a:t>
            </a:r>
          </a:p>
          <a:p>
            <a:pPr>
              <a:lnSpc>
                <a:spcPts val="1337"/>
              </a:lnSpc>
            </a:pPr>
            <a:endParaRPr lang="en-US" sz="1100" dirty="0">
              <a:solidFill>
                <a:srgbClr val="FFFFFF"/>
              </a:solidFill>
              <a:latin typeface="Open Sans"/>
            </a:endParaRPr>
          </a:p>
          <a:p>
            <a:pPr>
              <a:lnSpc>
                <a:spcPts val="1337"/>
              </a:lnSpc>
            </a:pPr>
            <a:endParaRPr lang="en-US" sz="1273" dirty="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847563" y="5641493"/>
            <a:ext cx="2584029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84"/>
              </a:lnSpc>
            </a:pPr>
            <a:r>
              <a:rPr lang="en-US" sz="2000" dirty="0">
                <a:solidFill>
                  <a:srgbClr val="FFFFFF"/>
                </a:solidFill>
                <a:latin typeface="Open Sans Bold"/>
              </a:rPr>
              <a:t>Timeline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895041" y="5911047"/>
            <a:ext cx="599253" cy="345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81"/>
              </a:lnSpc>
            </a:pPr>
            <a:r>
              <a:rPr lang="en-US" sz="2554" dirty="0">
                <a:solidFill>
                  <a:srgbClr val="A11B90"/>
                </a:solidFill>
                <a:latin typeface="Open Sans Bold"/>
              </a:rPr>
              <a:t>03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784189" y="7672475"/>
            <a:ext cx="6772311" cy="2277995"/>
            <a:chOff x="0" y="0"/>
            <a:chExt cx="2165621" cy="583612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2165621" cy="583612"/>
            </a:xfrm>
            <a:custGeom>
              <a:avLst/>
              <a:gdLst/>
              <a:ahLst/>
              <a:cxnLst/>
              <a:rect l="l" t="t" r="r" b="b"/>
              <a:pathLst>
                <a:path w="2165621" h="583612">
                  <a:moveTo>
                    <a:pt x="33362" y="0"/>
                  </a:moveTo>
                  <a:lnTo>
                    <a:pt x="2132259" y="0"/>
                  </a:lnTo>
                  <a:cubicBezTo>
                    <a:pt x="2150685" y="0"/>
                    <a:pt x="2165621" y="14937"/>
                    <a:pt x="2165621" y="33362"/>
                  </a:cubicBezTo>
                  <a:lnTo>
                    <a:pt x="2165621" y="550250"/>
                  </a:lnTo>
                  <a:cubicBezTo>
                    <a:pt x="2165621" y="568675"/>
                    <a:pt x="2150685" y="583612"/>
                    <a:pt x="2132259" y="583612"/>
                  </a:cubicBezTo>
                  <a:lnTo>
                    <a:pt x="33362" y="583612"/>
                  </a:lnTo>
                  <a:cubicBezTo>
                    <a:pt x="14937" y="583612"/>
                    <a:pt x="0" y="568675"/>
                    <a:pt x="0" y="550250"/>
                  </a:cubicBezTo>
                  <a:lnTo>
                    <a:pt x="0" y="33362"/>
                  </a:lnTo>
                  <a:cubicBezTo>
                    <a:pt x="0" y="14937"/>
                    <a:pt x="14937" y="0"/>
                    <a:pt x="33362" y="0"/>
                  </a:cubicBezTo>
                  <a:close/>
                </a:path>
              </a:pathLst>
            </a:custGeom>
            <a:solidFill>
              <a:srgbClr val="6EA11B"/>
            </a:solidFill>
            <a:ln w="4762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57150"/>
              <a:ext cx="2165621" cy="640762"/>
            </a:xfrm>
            <a:prstGeom prst="rect">
              <a:avLst/>
            </a:prstGeom>
          </p:spPr>
          <p:txBody>
            <a:bodyPr lIns="39016" tIns="39016" rIns="39016" bIns="39016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900737" y="7794007"/>
            <a:ext cx="614117" cy="771351"/>
            <a:chOff x="0" y="0"/>
            <a:chExt cx="286556" cy="359924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286556" cy="359924"/>
            </a:xfrm>
            <a:custGeom>
              <a:avLst/>
              <a:gdLst/>
              <a:ahLst/>
              <a:cxnLst/>
              <a:rect l="l" t="t" r="r" b="b"/>
              <a:pathLst>
                <a:path w="286556" h="359924">
                  <a:moveTo>
                    <a:pt x="143278" y="0"/>
                  </a:moveTo>
                  <a:lnTo>
                    <a:pt x="143278" y="0"/>
                  </a:lnTo>
                  <a:cubicBezTo>
                    <a:pt x="222408" y="0"/>
                    <a:pt x="286556" y="64148"/>
                    <a:pt x="286556" y="143278"/>
                  </a:cubicBezTo>
                  <a:lnTo>
                    <a:pt x="286556" y="216645"/>
                  </a:lnTo>
                  <a:cubicBezTo>
                    <a:pt x="286556" y="295776"/>
                    <a:pt x="222408" y="359924"/>
                    <a:pt x="143278" y="359924"/>
                  </a:cubicBezTo>
                  <a:lnTo>
                    <a:pt x="143278" y="359924"/>
                  </a:lnTo>
                  <a:cubicBezTo>
                    <a:pt x="64148" y="359924"/>
                    <a:pt x="0" y="295776"/>
                    <a:pt x="0" y="216645"/>
                  </a:cubicBezTo>
                  <a:lnTo>
                    <a:pt x="0" y="143278"/>
                  </a:lnTo>
                  <a:cubicBezTo>
                    <a:pt x="0" y="64148"/>
                    <a:pt x="64148" y="0"/>
                    <a:pt x="14327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0" y="-57150"/>
              <a:ext cx="286556" cy="417074"/>
            </a:xfrm>
            <a:prstGeom prst="rect">
              <a:avLst/>
            </a:prstGeom>
          </p:spPr>
          <p:txBody>
            <a:bodyPr lIns="39016" tIns="39016" rIns="39016" bIns="39016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1626463" y="8480785"/>
            <a:ext cx="5638134" cy="10785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FFFFFF"/>
                </a:solidFill>
                <a:latin typeface="Open Sans"/>
              </a:rPr>
              <a:t>Oven: For Banana Muffin &amp; Chocolate cakes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FFFFFF"/>
                </a:solidFill>
                <a:latin typeface="Open Sans"/>
              </a:rPr>
              <a:t>Steamer: For Puto Cheese &amp; Kutchinta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FFFFFF"/>
                </a:solidFill>
                <a:latin typeface="Open Sans"/>
              </a:rPr>
              <a:t>Packaging: Aluminum Foil &amp; Aluminum tray for the finished products.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FFFFFF"/>
                </a:solidFill>
                <a:latin typeface="Open Sans"/>
              </a:rPr>
              <a:t>Electric Mixer: For the chocolate mixture. 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847563" y="7882791"/>
            <a:ext cx="3519869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  <a:latin typeface="Open Sans Bold"/>
              </a:rPr>
              <a:t>Equipment &amp; Other Materials to Served. 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895040" y="8051709"/>
            <a:ext cx="599253" cy="345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81"/>
              </a:lnSpc>
            </a:pPr>
            <a:r>
              <a:rPr lang="en-US" sz="2554" dirty="0">
                <a:solidFill>
                  <a:srgbClr val="6EA11B"/>
                </a:solidFill>
                <a:latin typeface="Open Sans Bold"/>
              </a:rPr>
              <a:t>04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780047" y="1452833"/>
            <a:ext cx="4587386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dirty="0">
                <a:solidFill>
                  <a:schemeClr val="tx2"/>
                </a:solidFill>
                <a:latin typeface="Cooper Std Black" panose="0208090304030B020404" pitchFamily="18" charset="0"/>
              </a:rPr>
              <a:t>Operation Plan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CB71A77-F566-4B30-92E3-AF4F3F3BF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769" y="942243"/>
            <a:ext cx="2443591" cy="163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149</Words>
  <Application>Microsoft Office PowerPoint</Application>
  <PresentationFormat>Custom</PresentationFormat>
  <Paragraphs>21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Open Sans Bold</vt:lpstr>
      <vt:lpstr>Open Sans</vt:lpstr>
      <vt:lpstr>Cooper Std Black</vt:lpstr>
      <vt:lpstr>Calibri</vt:lpstr>
      <vt:lpstr>Wingdings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Professional Strategic Business Plan Executive Summary</dc:title>
  <dc:creator>Administrator</dc:creator>
  <cp:lastModifiedBy>Windows User</cp:lastModifiedBy>
  <cp:revision>13</cp:revision>
  <dcterms:created xsi:type="dcterms:W3CDTF">2006-08-16T00:00:00Z</dcterms:created>
  <dcterms:modified xsi:type="dcterms:W3CDTF">2024-04-05T05:16:00Z</dcterms:modified>
  <dc:identifier>DAGBbs4l0BQ</dc:identifier>
</cp:coreProperties>
</file>